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tl="1" saveSubsetFonts="1">
  <p:sldMasterIdLst>
    <p:sldMasterId id="2147483864" r:id="rId1"/>
  </p:sldMasterIdLst>
  <p:sldIdLst>
    <p:sldId id="256" r:id="rId2"/>
  </p:sldIdLst>
  <p:sldSz cx="6629400" cy="31321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פריים טיים" id="{77DB4C5C-4475-4975-9741-382CFAD5586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150" d="100"/>
          <a:sy n="150" d="100"/>
        </p:scale>
        <p:origin x="725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512598"/>
            <a:ext cx="4972050" cy="1090448"/>
          </a:xfrm>
        </p:spPr>
        <p:txBody>
          <a:bodyPr anchor="b"/>
          <a:lstStyle>
            <a:lvl1pPr algn="ctr">
              <a:defRPr sz="274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1645098"/>
            <a:ext cx="4972050" cy="756208"/>
          </a:xfrm>
        </p:spPr>
        <p:txBody>
          <a:bodyPr/>
          <a:lstStyle>
            <a:lvl1pPr marL="0" indent="0" algn="ctr">
              <a:buNone/>
              <a:defRPr sz="1096"/>
            </a:lvl1pPr>
            <a:lvl2pPr marL="208803" indent="0" algn="ctr">
              <a:buNone/>
              <a:defRPr sz="913"/>
            </a:lvl2pPr>
            <a:lvl3pPr marL="417606" indent="0" algn="ctr">
              <a:buNone/>
              <a:defRPr sz="822"/>
            </a:lvl3pPr>
            <a:lvl4pPr marL="626410" indent="0" algn="ctr">
              <a:buNone/>
              <a:defRPr sz="731"/>
            </a:lvl4pPr>
            <a:lvl5pPr marL="835213" indent="0" algn="ctr">
              <a:buNone/>
              <a:defRPr sz="731"/>
            </a:lvl5pPr>
            <a:lvl6pPr marL="1044016" indent="0" algn="ctr">
              <a:buNone/>
              <a:defRPr sz="731"/>
            </a:lvl6pPr>
            <a:lvl7pPr marL="1252819" indent="0" algn="ctr">
              <a:buNone/>
              <a:defRPr sz="731"/>
            </a:lvl7pPr>
            <a:lvl8pPr marL="1461623" indent="0" algn="ctr">
              <a:buNone/>
              <a:defRPr sz="731"/>
            </a:lvl8pPr>
            <a:lvl9pPr marL="1670426" indent="0" algn="ctr">
              <a:buNone/>
              <a:defRPr sz="731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029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186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166757"/>
            <a:ext cx="1429464" cy="265434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166757"/>
            <a:ext cx="4205526" cy="265434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603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431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8" y="780860"/>
            <a:ext cx="5717858" cy="1302882"/>
          </a:xfrm>
        </p:spPr>
        <p:txBody>
          <a:bodyPr anchor="b"/>
          <a:lstStyle>
            <a:lvl1pPr>
              <a:defRPr sz="274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8" y="2096068"/>
            <a:ext cx="5717858" cy="685155"/>
          </a:xfrm>
        </p:spPr>
        <p:txBody>
          <a:bodyPr/>
          <a:lstStyle>
            <a:lvl1pPr marL="0" indent="0">
              <a:buNone/>
              <a:defRPr sz="1096">
                <a:solidFill>
                  <a:schemeClr val="tx1">
                    <a:tint val="75000"/>
                  </a:schemeClr>
                </a:solidFill>
              </a:defRPr>
            </a:lvl1pPr>
            <a:lvl2pPr marL="208803" indent="0">
              <a:buNone/>
              <a:defRPr sz="913">
                <a:solidFill>
                  <a:schemeClr val="tx1">
                    <a:tint val="75000"/>
                  </a:schemeClr>
                </a:solidFill>
              </a:defRPr>
            </a:lvl2pPr>
            <a:lvl3pPr marL="417606" indent="0">
              <a:buNone/>
              <a:defRPr sz="822">
                <a:solidFill>
                  <a:schemeClr val="tx1">
                    <a:tint val="75000"/>
                  </a:schemeClr>
                </a:solidFill>
              </a:defRPr>
            </a:lvl3pPr>
            <a:lvl4pPr marL="626410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4pPr>
            <a:lvl5pPr marL="835213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5pPr>
            <a:lvl6pPr marL="1044016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6pPr>
            <a:lvl7pPr marL="1252819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7pPr>
            <a:lvl8pPr marL="1461623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8pPr>
            <a:lvl9pPr marL="1670426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772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833787"/>
            <a:ext cx="2817495" cy="198731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4" y="833787"/>
            <a:ext cx="2817495" cy="198731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236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166758"/>
            <a:ext cx="5717858" cy="605402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5" y="767809"/>
            <a:ext cx="2804547" cy="376291"/>
          </a:xfrm>
        </p:spPr>
        <p:txBody>
          <a:bodyPr anchor="b"/>
          <a:lstStyle>
            <a:lvl1pPr marL="0" indent="0">
              <a:buNone/>
              <a:defRPr sz="1096" b="1"/>
            </a:lvl1pPr>
            <a:lvl2pPr marL="208803" indent="0">
              <a:buNone/>
              <a:defRPr sz="913" b="1"/>
            </a:lvl2pPr>
            <a:lvl3pPr marL="417606" indent="0">
              <a:buNone/>
              <a:defRPr sz="822" b="1"/>
            </a:lvl3pPr>
            <a:lvl4pPr marL="626410" indent="0">
              <a:buNone/>
              <a:defRPr sz="731" b="1"/>
            </a:lvl4pPr>
            <a:lvl5pPr marL="835213" indent="0">
              <a:buNone/>
              <a:defRPr sz="731" b="1"/>
            </a:lvl5pPr>
            <a:lvl6pPr marL="1044016" indent="0">
              <a:buNone/>
              <a:defRPr sz="731" b="1"/>
            </a:lvl6pPr>
            <a:lvl7pPr marL="1252819" indent="0">
              <a:buNone/>
              <a:defRPr sz="731" b="1"/>
            </a:lvl7pPr>
            <a:lvl8pPr marL="1461623" indent="0">
              <a:buNone/>
              <a:defRPr sz="731" b="1"/>
            </a:lvl8pPr>
            <a:lvl9pPr marL="1670426" indent="0">
              <a:buNone/>
              <a:defRPr sz="731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5" y="1144101"/>
            <a:ext cx="2804547" cy="168279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767809"/>
            <a:ext cx="2818358" cy="376291"/>
          </a:xfrm>
        </p:spPr>
        <p:txBody>
          <a:bodyPr anchor="b"/>
          <a:lstStyle>
            <a:lvl1pPr marL="0" indent="0">
              <a:buNone/>
              <a:defRPr sz="1096" b="1"/>
            </a:lvl1pPr>
            <a:lvl2pPr marL="208803" indent="0">
              <a:buNone/>
              <a:defRPr sz="913" b="1"/>
            </a:lvl2pPr>
            <a:lvl3pPr marL="417606" indent="0">
              <a:buNone/>
              <a:defRPr sz="822" b="1"/>
            </a:lvl3pPr>
            <a:lvl4pPr marL="626410" indent="0">
              <a:buNone/>
              <a:defRPr sz="731" b="1"/>
            </a:lvl4pPr>
            <a:lvl5pPr marL="835213" indent="0">
              <a:buNone/>
              <a:defRPr sz="731" b="1"/>
            </a:lvl5pPr>
            <a:lvl6pPr marL="1044016" indent="0">
              <a:buNone/>
              <a:defRPr sz="731" b="1"/>
            </a:lvl6pPr>
            <a:lvl7pPr marL="1252819" indent="0">
              <a:buNone/>
              <a:defRPr sz="731" b="1"/>
            </a:lvl7pPr>
            <a:lvl8pPr marL="1461623" indent="0">
              <a:buNone/>
              <a:defRPr sz="731" b="1"/>
            </a:lvl8pPr>
            <a:lvl9pPr marL="1670426" indent="0">
              <a:buNone/>
              <a:defRPr sz="731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1144101"/>
            <a:ext cx="2818358" cy="168279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627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793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888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08809"/>
            <a:ext cx="2138154" cy="730832"/>
          </a:xfrm>
        </p:spPr>
        <p:txBody>
          <a:bodyPr anchor="b"/>
          <a:lstStyle>
            <a:lvl1pPr>
              <a:defRPr sz="1461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450970"/>
            <a:ext cx="3356134" cy="2225848"/>
          </a:xfrm>
        </p:spPr>
        <p:txBody>
          <a:bodyPr/>
          <a:lstStyle>
            <a:lvl1pPr>
              <a:defRPr sz="1461"/>
            </a:lvl1pPr>
            <a:lvl2pPr>
              <a:defRPr sz="1279"/>
            </a:lvl2pPr>
            <a:lvl3pPr>
              <a:defRPr sz="1096"/>
            </a:lvl3pPr>
            <a:lvl4pPr>
              <a:defRPr sz="913"/>
            </a:lvl4pPr>
            <a:lvl5pPr>
              <a:defRPr sz="913"/>
            </a:lvl5pPr>
            <a:lvl6pPr>
              <a:defRPr sz="913"/>
            </a:lvl6pPr>
            <a:lvl7pPr>
              <a:defRPr sz="913"/>
            </a:lvl7pPr>
            <a:lvl8pPr>
              <a:defRPr sz="913"/>
            </a:lvl8pPr>
            <a:lvl9pPr>
              <a:defRPr sz="913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939641"/>
            <a:ext cx="2138154" cy="1740802"/>
          </a:xfrm>
        </p:spPr>
        <p:txBody>
          <a:bodyPr/>
          <a:lstStyle>
            <a:lvl1pPr marL="0" indent="0">
              <a:buNone/>
              <a:defRPr sz="731"/>
            </a:lvl1pPr>
            <a:lvl2pPr marL="208803" indent="0">
              <a:buNone/>
              <a:defRPr sz="639"/>
            </a:lvl2pPr>
            <a:lvl3pPr marL="417606" indent="0">
              <a:buNone/>
              <a:defRPr sz="548"/>
            </a:lvl3pPr>
            <a:lvl4pPr marL="626410" indent="0">
              <a:buNone/>
              <a:defRPr sz="457"/>
            </a:lvl4pPr>
            <a:lvl5pPr marL="835213" indent="0">
              <a:buNone/>
              <a:defRPr sz="457"/>
            </a:lvl5pPr>
            <a:lvl6pPr marL="1044016" indent="0">
              <a:buNone/>
              <a:defRPr sz="457"/>
            </a:lvl6pPr>
            <a:lvl7pPr marL="1252819" indent="0">
              <a:buNone/>
              <a:defRPr sz="457"/>
            </a:lvl7pPr>
            <a:lvl8pPr marL="1461623" indent="0">
              <a:buNone/>
              <a:defRPr sz="457"/>
            </a:lvl8pPr>
            <a:lvl9pPr marL="1670426" indent="0">
              <a:buNone/>
              <a:defRPr sz="457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593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08809"/>
            <a:ext cx="2138154" cy="730832"/>
          </a:xfrm>
        </p:spPr>
        <p:txBody>
          <a:bodyPr anchor="b"/>
          <a:lstStyle>
            <a:lvl1pPr>
              <a:defRPr sz="1461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450970"/>
            <a:ext cx="3356134" cy="2225848"/>
          </a:xfrm>
        </p:spPr>
        <p:txBody>
          <a:bodyPr anchor="t"/>
          <a:lstStyle>
            <a:lvl1pPr marL="0" indent="0">
              <a:buNone/>
              <a:defRPr sz="1461"/>
            </a:lvl1pPr>
            <a:lvl2pPr marL="208803" indent="0">
              <a:buNone/>
              <a:defRPr sz="1279"/>
            </a:lvl2pPr>
            <a:lvl3pPr marL="417606" indent="0">
              <a:buNone/>
              <a:defRPr sz="1096"/>
            </a:lvl3pPr>
            <a:lvl4pPr marL="626410" indent="0">
              <a:buNone/>
              <a:defRPr sz="913"/>
            </a:lvl4pPr>
            <a:lvl5pPr marL="835213" indent="0">
              <a:buNone/>
              <a:defRPr sz="913"/>
            </a:lvl5pPr>
            <a:lvl6pPr marL="1044016" indent="0">
              <a:buNone/>
              <a:defRPr sz="913"/>
            </a:lvl6pPr>
            <a:lvl7pPr marL="1252819" indent="0">
              <a:buNone/>
              <a:defRPr sz="913"/>
            </a:lvl7pPr>
            <a:lvl8pPr marL="1461623" indent="0">
              <a:buNone/>
              <a:defRPr sz="913"/>
            </a:lvl8pPr>
            <a:lvl9pPr marL="1670426" indent="0">
              <a:buNone/>
              <a:defRPr sz="913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939641"/>
            <a:ext cx="2138154" cy="1740802"/>
          </a:xfrm>
        </p:spPr>
        <p:txBody>
          <a:bodyPr/>
          <a:lstStyle>
            <a:lvl1pPr marL="0" indent="0">
              <a:buNone/>
              <a:defRPr sz="731"/>
            </a:lvl1pPr>
            <a:lvl2pPr marL="208803" indent="0">
              <a:buNone/>
              <a:defRPr sz="639"/>
            </a:lvl2pPr>
            <a:lvl3pPr marL="417606" indent="0">
              <a:buNone/>
              <a:defRPr sz="548"/>
            </a:lvl3pPr>
            <a:lvl4pPr marL="626410" indent="0">
              <a:buNone/>
              <a:defRPr sz="457"/>
            </a:lvl4pPr>
            <a:lvl5pPr marL="835213" indent="0">
              <a:buNone/>
              <a:defRPr sz="457"/>
            </a:lvl5pPr>
            <a:lvl6pPr marL="1044016" indent="0">
              <a:buNone/>
              <a:defRPr sz="457"/>
            </a:lvl6pPr>
            <a:lvl7pPr marL="1252819" indent="0">
              <a:buNone/>
              <a:defRPr sz="457"/>
            </a:lvl7pPr>
            <a:lvl8pPr marL="1461623" indent="0">
              <a:buNone/>
              <a:defRPr sz="457"/>
            </a:lvl8pPr>
            <a:lvl9pPr marL="1670426" indent="0">
              <a:buNone/>
              <a:defRPr sz="457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292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166758"/>
            <a:ext cx="5717858" cy="605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833787"/>
            <a:ext cx="5717858" cy="1987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1" y="2903028"/>
            <a:ext cx="1491615" cy="1667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89" y="2903028"/>
            <a:ext cx="2237423" cy="1667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4" y="2903028"/>
            <a:ext cx="1491615" cy="1667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241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417606" rtl="1" eaLnBrk="1" latinLnBrk="0" hangingPunct="1">
        <a:lnSpc>
          <a:spcPct val="90000"/>
        </a:lnSpc>
        <a:spcBef>
          <a:spcPct val="0"/>
        </a:spcBef>
        <a:buNone/>
        <a:defRPr sz="20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402" indent="-104402" algn="r" defTabSz="417606" rtl="1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1pPr>
      <a:lvl2pPr marL="313205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1096" kern="1200">
          <a:solidFill>
            <a:schemeClr val="tx1"/>
          </a:solidFill>
          <a:latin typeface="+mn-lt"/>
          <a:ea typeface="+mn-ea"/>
          <a:cs typeface="+mn-cs"/>
        </a:defRPr>
      </a:lvl2pPr>
      <a:lvl3pPr marL="522008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913" kern="1200">
          <a:solidFill>
            <a:schemeClr val="tx1"/>
          </a:solidFill>
          <a:latin typeface="+mn-lt"/>
          <a:ea typeface="+mn-ea"/>
          <a:cs typeface="+mn-cs"/>
        </a:defRPr>
      </a:lvl3pPr>
      <a:lvl4pPr marL="730811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2" kern="1200">
          <a:solidFill>
            <a:schemeClr val="tx1"/>
          </a:solidFill>
          <a:latin typeface="+mn-lt"/>
          <a:ea typeface="+mn-ea"/>
          <a:cs typeface="+mn-cs"/>
        </a:defRPr>
      </a:lvl4pPr>
      <a:lvl5pPr marL="939615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2" kern="1200">
          <a:solidFill>
            <a:schemeClr val="tx1"/>
          </a:solidFill>
          <a:latin typeface="+mn-lt"/>
          <a:ea typeface="+mn-ea"/>
          <a:cs typeface="+mn-cs"/>
        </a:defRPr>
      </a:lvl5pPr>
      <a:lvl6pPr marL="1148418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2" kern="1200">
          <a:solidFill>
            <a:schemeClr val="tx1"/>
          </a:solidFill>
          <a:latin typeface="+mn-lt"/>
          <a:ea typeface="+mn-ea"/>
          <a:cs typeface="+mn-cs"/>
        </a:defRPr>
      </a:lvl6pPr>
      <a:lvl7pPr marL="1357221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2" kern="1200">
          <a:solidFill>
            <a:schemeClr val="tx1"/>
          </a:solidFill>
          <a:latin typeface="+mn-lt"/>
          <a:ea typeface="+mn-ea"/>
          <a:cs typeface="+mn-cs"/>
        </a:defRPr>
      </a:lvl7pPr>
      <a:lvl8pPr marL="1566024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2" kern="1200">
          <a:solidFill>
            <a:schemeClr val="tx1"/>
          </a:solidFill>
          <a:latin typeface="+mn-lt"/>
          <a:ea typeface="+mn-ea"/>
          <a:cs typeface="+mn-cs"/>
        </a:defRPr>
      </a:lvl8pPr>
      <a:lvl9pPr marL="1774828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1pPr>
      <a:lvl2pPr marL="208803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2pPr>
      <a:lvl3pPr marL="417606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3pPr>
      <a:lvl4pPr marL="626410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4pPr>
      <a:lvl5pPr marL="835213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5pPr>
      <a:lvl6pPr marL="1044016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6pPr>
      <a:lvl7pPr marL="1252819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7pPr>
      <a:lvl8pPr marL="1461623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8pPr>
      <a:lvl9pPr marL="1670426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95BC812C-041A-647F-180B-15669153B4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31584" cy="3125229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CA0AABAC-77C5-E1F2-CF53-4D61210A8AF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34325" y="1139349"/>
            <a:ext cx="1046471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b="1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קשת 12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29322" y="1407362"/>
            <a:ext cx="1046471" cy="14214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רשת 13</a:t>
            </a:r>
          </a:p>
          <a:p>
            <a:pPr algn="r">
              <a:lnSpc>
                <a:spcPts val="3601"/>
              </a:lnSpc>
            </a:pPr>
            <a:r>
              <a:rPr lang="he-IL" sz="1799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רשת 13</a:t>
            </a:r>
          </a:p>
          <a:p>
            <a:pPr algn="r">
              <a:lnSpc>
                <a:spcPts val="3601"/>
              </a:lnSpc>
            </a:pPr>
            <a:r>
              <a:rPr lang="he-IL" sz="1799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קשת 12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26D02D3-0196-58C3-9524-A1F3A9DD306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34505" y="-45835"/>
            <a:ext cx="1046471" cy="6081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150000"/>
              </a:lnSpc>
            </a:pPr>
            <a:r>
              <a:rPr lang="he-IL" sz="2501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יום א'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D64AEB2E-7801-6716-5484-6D5B0CD26C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48363" y="1139346"/>
            <a:ext cx="2773709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חדשות 12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6B0B0F5F-12D4-22DE-A120-5A09C8473E4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43359" y="1407362"/>
            <a:ext cx="2773709" cy="14214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הצינור</a:t>
            </a:r>
          </a:p>
          <a:p>
            <a:pPr algn="r">
              <a:lnSpc>
                <a:spcPts val="3601"/>
              </a:lnSpc>
            </a:pPr>
            <a:r>
              <a:rPr lang="he-IL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היום שהיה</a:t>
            </a:r>
          </a:p>
          <a:p>
            <a:pPr algn="r">
              <a:lnSpc>
                <a:spcPts val="3601"/>
              </a:lnSpc>
            </a:pPr>
            <a:r>
              <a:rPr lang="he-IL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טקס פרסי ספיר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177EEACE-5327-9741-B763-818A290BA94E}"/>
              </a:ext>
            </a:extLst>
          </p:cNvPr>
          <p:cNvSpPr txBox="1">
            <a:spLocks/>
          </p:cNvSpPr>
          <p:nvPr/>
        </p:nvSpPr>
        <p:spPr>
          <a:xfrm>
            <a:off x="22879" y="1140778"/>
            <a:ext cx="1902594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13%</a:t>
            </a:r>
            <a:endParaRPr lang="he-IL" sz="1799" dirty="0">
              <a:solidFill>
                <a:schemeClr val="bg1"/>
              </a:solidFill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1DD8EE92-53DF-F233-A469-19D7762D26E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84" y="1408792"/>
            <a:ext cx="1897591" cy="14214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1"/>
              </a:lnSpc>
            </a:pPr>
            <a:r>
              <a:rPr lang="en-US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5.4%</a:t>
            </a:r>
          </a:p>
          <a:p>
            <a:pPr algn="ctr">
              <a:lnSpc>
                <a:spcPts val="3601"/>
              </a:lnSpc>
            </a:pPr>
            <a:r>
              <a:rPr lang="en-US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5%</a:t>
            </a:r>
          </a:p>
          <a:p>
            <a:pPr algn="ctr">
              <a:lnSpc>
                <a:spcPts val="3601"/>
              </a:lnSpc>
            </a:pPr>
            <a:r>
              <a:rPr lang="en-US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4.5%</a:t>
            </a:r>
            <a:endParaRPr lang="he-IL" sz="1799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7311859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27</Words>
  <Application>Microsoft Office PowerPoint</Application>
  <PresentationFormat>מותאם אישית</PresentationFormat>
  <Paragraphs>13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Hebrew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הדר הראל</dc:creator>
  <cp:lastModifiedBy>הדר הראל</cp:lastModifiedBy>
  <cp:revision>6</cp:revision>
  <dcterms:created xsi:type="dcterms:W3CDTF">2022-05-09T13:13:53Z</dcterms:created>
  <dcterms:modified xsi:type="dcterms:W3CDTF">2022-05-09T14:37:30Z</dcterms:modified>
</cp:coreProperties>
</file>